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Lst>
  <p:sldSz cx="13004800" cy="9753600"/>
  <p:notesSz cx="6858000" cy="9144000"/>
  <p:defaultTextStyle>
    <a:lvl1pPr algn="ctr" defTabSz="584200">
      <a:defRPr sz="3600">
        <a:latin typeface="+mn-lt"/>
        <a:ea typeface="+mn-ea"/>
        <a:cs typeface="+mn-cs"/>
        <a:sym typeface="Helvetica"/>
      </a:defRPr>
    </a:lvl1pPr>
    <a:lvl2pPr indent="228600" algn="ctr" defTabSz="584200">
      <a:defRPr sz="3600">
        <a:latin typeface="+mn-lt"/>
        <a:ea typeface="+mn-ea"/>
        <a:cs typeface="+mn-cs"/>
        <a:sym typeface="Helvetica"/>
      </a:defRPr>
    </a:lvl2pPr>
    <a:lvl3pPr indent="457200" algn="ctr" defTabSz="584200">
      <a:defRPr sz="3600">
        <a:latin typeface="+mn-lt"/>
        <a:ea typeface="+mn-ea"/>
        <a:cs typeface="+mn-cs"/>
        <a:sym typeface="Helvetica"/>
      </a:defRPr>
    </a:lvl3pPr>
    <a:lvl4pPr indent="685800" algn="ctr" defTabSz="584200">
      <a:defRPr sz="3600">
        <a:latin typeface="+mn-lt"/>
        <a:ea typeface="+mn-ea"/>
        <a:cs typeface="+mn-cs"/>
        <a:sym typeface="Helvetica"/>
      </a:defRPr>
    </a:lvl4pPr>
    <a:lvl5pPr indent="914400" algn="ctr" defTabSz="584200">
      <a:defRPr sz="3600">
        <a:latin typeface="+mn-lt"/>
        <a:ea typeface="+mn-ea"/>
        <a:cs typeface="+mn-cs"/>
        <a:sym typeface="Helvetica"/>
      </a:defRPr>
    </a:lvl5pPr>
    <a:lvl6pPr indent="1143000" algn="ctr" defTabSz="584200">
      <a:defRPr sz="3600">
        <a:latin typeface="+mn-lt"/>
        <a:ea typeface="+mn-ea"/>
        <a:cs typeface="+mn-cs"/>
        <a:sym typeface="Helvetica"/>
      </a:defRPr>
    </a:lvl6pPr>
    <a:lvl7pPr indent="1371600" algn="ctr" defTabSz="584200">
      <a:defRPr sz="3600">
        <a:latin typeface="+mn-lt"/>
        <a:ea typeface="+mn-ea"/>
        <a:cs typeface="+mn-cs"/>
        <a:sym typeface="Helvetica"/>
      </a:defRPr>
    </a:lvl7pPr>
    <a:lvl8pPr indent="1600200" algn="ctr" defTabSz="584200">
      <a:defRPr sz="3600">
        <a:latin typeface="+mn-lt"/>
        <a:ea typeface="+mn-ea"/>
        <a:cs typeface="+mn-cs"/>
        <a:sym typeface="Helvetica"/>
      </a:defRPr>
    </a:lvl8pPr>
    <a:lvl9pPr indent="1828800" algn="ctr" defTabSz="584200">
      <a:defRPr sz="3600">
        <a:latin typeface="+mn-lt"/>
        <a:ea typeface="+mn-ea"/>
        <a:cs typeface="+mn-cs"/>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Ref idx="minor">
          <a:srgbClr val="000000"/>
        </a:fontRef>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Shape 29"/>
          <p:cNvSpPr/>
          <p:nvPr>
            <p:ph type="sldImg"/>
          </p:nvPr>
        </p:nvSpPr>
        <p:spPr>
          <a:xfrm>
            <a:off x="1143000" y="685800"/>
            <a:ext cx="4572000" cy="3429000"/>
          </a:xfrm>
          <a:prstGeom prst="rect">
            <a:avLst/>
          </a:prstGeom>
        </p:spPr>
        <p:txBody>
          <a:bodyPr/>
          <a:lstStyle/>
          <a:p>
            <a:pPr lvl="0"/>
          </a:p>
        </p:txBody>
      </p:sp>
      <p:sp>
        <p:nvSpPr>
          <p:cNvPr id="30" name="Shape 30"/>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lnSpc>
        <a:spcPct val="117999"/>
      </a:lnSpc>
      <a:defRPr sz="2200">
        <a:latin typeface="Helvetica Neue"/>
        <a:ea typeface="Helvetica Neue"/>
        <a:cs typeface="Helvetica Neue"/>
        <a:sym typeface="Helvetica Neue"/>
      </a:defRPr>
    </a:lvl1pPr>
    <a:lvl2pPr indent="228600" defTabSz="457200">
      <a:lnSpc>
        <a:spcPct val="117999"/>
      </a:lnSpc>
      <a:defRPr sz="2200">
        <a:latin typeface="Helvetica Neue"/>
        <a:ea typeface="Helvetica Neue"/>
        <a:cs typeface="Helvetica Neue"/>
        <a:sym typeface="Helvetica Neue"/>
      </a:defRPr>
    </a:lvl2pPr>
    <a:lvl3pPr indent="457200" defTabSz="457200">
      <a:lnSpc>
        <a:spcPct val="117999"/>
      </a:lnSpc>
      <a:defRPr sz="2200">
        <a:latin typeface="Helvetica Neue"/>
        <a:ea typeface="Helvetica Neue"/>
        <a:cs typeface="Helvetica Neue"/>
        <a:sym typeface="Helvetica Neue"/>
      </a:defRPr>
    </a:lvl3pPr>
    <a:lvl4pPr indent="685800" defTabSz="457200">
      <a:lnSpc>
        <a:spcPct val="117999"/>
      </a:lnSpc>
      <a:defRPr sz="2200">
        <a:latin typeface="Helvetica Neue"/>
        <a:ea typeface="Helvetica Neue"/>
        <a:cs typeface="Helvetica Neue"/>
        <a:sym typeface="Helvetica Neue"/>
      </a:defRPr>
    </a:lvl4pPr>
    <a:lvl5pPr indent="914400" defTabSz="457200">
      <a:lnSpc>
        <a:spcPct val="117999"/>
      </a:lnSpc>
      <a:defRPr sz="2200">
        <a:latin typeface="Helvetica Neue"/>
        <a:ea typeface="Helvetica Neue"/>
        <a:cs typeface="Helvetica Neue"/>
        <a:sym typeface="Helvetica Neue"/>
      </a:defRPr>
    </a:lvl5pPr>
    <a:lvl6pPr indent="1143000" defTabSz="457200">
      <a:lnSpc>
        <a:spcPct val="117999"/>
      </a:lnSpc>
      <a:defRPr sz="2200">
        <a:latin typeface="Helvetica Neue"/>
        <a:ea typeface="Helvetica Neue"/>
        <a:cs typeface="Helvetica Neue"/>
        <a:sym typeface="Helvetica Neue"/>
      </a:defRPr>
    </a:lvl6pPr>
    <a:lvl7pPr indent="1371600" defTabSz="457200">
      <a:lnSpc>
        <a:spcPct val="117999"/>
      </a:lnSpc>
      <a:defRPr sz="2200">
        <a:latin typeface="Helvetica Neue"/>
        <a:ea typeface="Helvetica Neue"/>
        <a:cs typeface="Helvetica Neue"/>
        <a:sym typeface="Helvetica Neue"/>
      </a:defRPr>
    </a:lvl7pPr>
    <a:lvl8pPr indent="1600200" defTabSz="457200">
      <a:lnSpc>
        <a:spcPct val="117999"/>
      </a:lnSpc>
      <a:defRPr sz="2200">
        <a:latin typeface="Helvetica Neue"/>
        <a:ea typeface="Helvetica Neue"/>
        <a:cs typeface="Helvetica Neue"/>
        <a:sym typeface="Helvetica Neue"/>
      </a:defRPr>
    </a:lvl8pPr>
    <a:lvl9pPr indent="1828800" defTabSz="45720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1" showMasterPhAnim="1">
  <p:cSld name="Title &amp; Subtitle">
    <p:spTree>
      <p:nvGrpSpPr>
        <p:cNvPr id="1" name=""/>
        <p:cNvGrpSpPr/>
        <p:nvPr/>
      </p:nvGrpSpPr>
      <p:grpSpPr>
        <a:xfrm>
          <a:off x="0" y="0"/>
          <a:ext cx="0" cy="0"/>
          <a:chOff x="0" y="0"/>
          <a:chExt cx="0" cy="0"/>
        </a:xfrm>
      </p:grpSpPr>
      <p:sp>
        <p:nvSpPr>
          <p:cNvPr id="5" name="Shape 5"/>
          <p:cNvSpPr/>
          <p:nvPr>
            <p:ph type="title"/>
          </p:nvPr>
        </p:nvSpPr>
        <p:spPr>
          <a:xfrm>
            <a:off x="1270000" y="1638300"/>
            <a:ext cx="10464800" cy="3302000"/>
          </a:xfrm>
          <a:prstGeom prst="rect">
            <a:avLst/>
          </a:prstGeom>
        </p:spPr>
        <p:txBody>
          <a:bodyPr anchor="b"/>
          <a:lstStyle/>
          <a:p>
            <a:pPr lvl="0">
              <a:defRPr sz="1800"/>
            </a:pPr>
            <a:r>
              <a:rPr sz="8000"/>
              <a:t>Title Text</a:t>
            </a:r>
          </a:p>
        </p:txBody>
      </p:sp>
      <p:sp>
        <p:nvSpPr>
          <p:cNvPr id="6" name="Shape 6"/>
          <p:cNvSpPr/>
          <p:nvPr>
            <p:ph type="body"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defRPr sz="1800"/>
            </a:pPr>
            <a:r>
              <a:rPr sz="3200"/>
              <a:t>Body Level One</a:t>
            </a:r>
            <a:endParaRPr sz="3200"/>
          </a:p>
          <a:p>
            <a:pPr lvl="1">
              <a:defRPr sz="1800"/>
            </a:pPr>
            <a:r>
              <a:rPr sz="3200"/>
              <a:t>Body Level Two</a:t>
            </a:r>
            <a:endParaRPr sz="3200"/>
          </a:p>
          <a:p>
            <a:pPr lvl="2">
              <a:defRPr sz="1800"/>
            </a:pPr>
            <a:r>
              <a:rPr sz="3200"/>
              <a:t>Body Level Three</a:t>
            </a:r>
            <a:endParaRPr sz="3200"/>
          </a:p>
          <a:p>
            <a:pPr lvl="3">
              <a:defRPr sz="1800"/>
            </a:pPr>
            <a:r>
              <a:rPr sz="3200"/>
              <a:t>Body Level Four</a:t>
            </a:r>
            <a:endParaRPr sz="3200"/>
          </a:p>
          <a:p>
            <a:pPr lvl="4">
              <a:defRPr sz="1800"/>
            </a:pPr>
            <a:r>
              <a:rPr sz="3200"/>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spTree>
      <p:nvGrpSpPr>
        <p:cNvPr id="1" name=""/>
        <p:cNvGrpSpPr/>
        <p:nvPr/>
      </p:nvGrpSpPr>
      <p:grpSpPr>
        <a:xfrm>
          <a:off x="0" y="0"/>
          <a:ext cx="0" cy="0"/>
          <a:chOff x="0" y="0"/>
          <a:chExt cx="0" cy="0"/>
        </a:xfrm>
      </p:grpSpPr>
      <p:sp>
        <p:nvSpPr>
          <p:cNvPr id="8" name="Shape 8"/>
          <p:cNvSpPr/>
          <p:nvPr>
            <p:ph type="title"/>
          </p:nvPr>
        </p:nvSpPr>
        <p:spPr>
          <a:xfrm>
            <a:off x="1270000" y="6718300"/>
            <a:ext cx="10464800" cy="1422400"/>
          </a:xfrm>
          <a:prstGeom prst="rect">
            <a:avLst/>
          </a:prstGeom>
        </p:spPr>
        <p:txBody>
          <a:bodyPr anchor="b"/>
          <a:lstStyle/>
          <a:p>
            <a:pPr lvl="0">
              <a:defRPr sz="1800"/>
            </a:pPr>
            <a:r>
              <a:rPr sz="8000"/>
              <a:t>Title Text</a:t>
            </a:r>
          </a:p>
        </p:txBody>
      </p:sp>
      <p:sp>
        <p:nvSpPr>
          <p:cNvPr id="9" name="Shape 9"/>
          <p:cNvSpPr/>
          <p:nvPr>
            <p:ph type="body" idx="1"/>
          </p:nvPr>
        </p:nvSpPr>
        <p:spPr>
          <a:xfrm>
            <a:off x="1270000" y="81915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defRPr sz="1800"/>
            </a:pPr>
            <a:r>
              <a:rPr sz="3200"/>
              <a:t>Body Level One</a:t>
            </a:r>
            <a:endParaRPr sz="3200"/>
          </a:p>
          <a:p>
            <a:pPr lvl="1">
              <a:defRPr sz="1800"/>
            </a:pPr>
            <a:r>
              <a:rPr sz="3200"/>
              <a:t>Body Level Two</a:t>
            </a:r>
            <a:endParaRPr sz="3200"/>
          </a:p>
          <a:p>
            <a:pPr lvl="2">
              <a:defRPr sz="1800"/>
            </a:pPr>
            <a:r>
              <a:rPr sz="3200"/>
              <a:t>Body Level Three</a:t>
            </a:r>
            <a:endParaRPr sz="3200"/>
          </a:p>
          <a:p>
            <a:pPr lvl="3">
              <a:defRPr sz="1800"/>
            </a:pPr>
            <a:r>
              <a:rPr sz="3200"/>
              <a:t>Body Level Four</a:t>
            </a:r>
            <a:endParaRPr sz="3200"/>
          </a:p>
          <a:p>
            <a:pPr lvl="4">
              <a:defRPr sz="1800"/>
            </a:pPr>
            <a:r>
              <a:rPr sz="3200"/>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11" name="Shape 11"/>
          <p:cNvSpPr/>
          <p:nvPr>
            <p:ph type="title"/>
          </p:nvPr>
        </p:nvSpPr>
        <p:spPr>
          <a:xfrm>
            <a:off x="1270000" y="3225800"/>
            <a:ext cx="10464800" cy="3302000"/>
          </a:xfrm>
          <a:prstGeom prst="rect">
            <a:avLst/>
          </a:prstGeom>
        </p:spPr>
        <p:txBody>
          <a:bodyPr/>
          <a:lstStyle/>
          <a:p>
            <a:pPr lvl="0">
              <a:defRPr sz="1800"/>
            </a:pPr>
            <a:r>
              <a:rPr sz="8000"/>
              <a:t>Title Text</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13" name="Shape 13"/>
          <p:cNvSpPr/>
          <p:nvPr>
            <p:ph type="title"/>
          </p:nvPr>
        </p:nvSpPr>
        <p:spPr>
          <a:xfrm>
            <a:off x="952500" y="635000"/>
            <a:ext cx="5334000" cy="3987800"/>
          </a:xfrm>
          <a:prstGeom prst="rect">
            <a:avLst/>
          </a:prstGeom>
        </p:spPr>
        <p:txBody>
          <a:bodyPr anchor="b"/>
          <a:lstStyle>
            <a:lvl1pPr>
              <a:defRPr sz="6000"/>
            </a:lvl1pPr>
          </a:lstStyle>
          <a:p>
            <a:pPr lvl="0">
              <a:defRPr sz="1800"/>
            </a:pPr>
            <a:r>
              <a:rPr sz="6000"/>
              <a:t>Title Text</a:t>
            </a:r>
          </a:p>
        </p:txBody>
      </p:sp>
      <p:sp>
        <p:nvSpPr>
          <p:cNvPr id="14" name="Shape 14"/>
          <p:cNvSpPr/>
          <p:nvPr>
            <p:ph type="body" idx="1"/>
          </p:nvPr>
        </p:nvSpPr>
        <p:spPr>
          <a:xfrm>
            <a:off x="952500" y="4762500"/>
            <a:ext cx="5334000" cy="41021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defRPr sz="1800"/>
            </a:pPr>
            <a:r>
              <a:rPr sz="3200"/>
              <a:t>Body Level One</a:t>
            </a:r>
            <a:endParaRPr sz="3200"/>
          </a:p>
          <a:p>
            <a:pPr lvl="1">
              <a:defRPr sz="1800"/>
            </a:pPr>
            <a:r>
              <a:rPr sz="3200"/>
              <a:t>Body Level Two</a:t>
            </a:r>
            <a:endParaRPr sz="3200"/>
          </a:p>
          <a:p>
            <a:pPr lvl="2">
              <a:defRPr sz="1800"/>
            </a:pPr>
            <a:r>
              <a:rPr sz="3200"/>
              <a:t>Body Level Three</a:t>
            </a:r>
            <a:endParaRPr sz="3200"/>
          </a:p>
          <a:p>
            <a:pPr lvl="3">
              <a:defRPr sz="1800"/>
            </a:pPr>
            <a:r>
              <a:rPr sz="3200"/>
              <a:t>Body Level Four</a:t>
            </a:r>
            <a:endParaRPr sz="3200"/>
          </a:p>
          <a:p>
            <a:pPr lvl="4">
              <a:defRPr sz="1800"/>
            </a:pPr>
            <a:r>
              <a:rPr sz="3200"/>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16" name="Shape 16"/>
          <p:cNvSpPr/>
          <p:nvPr>
            <p:ph type="title"/>
          </p:nvPr>
        </p:nvSpPr>
        <p:spPr>
          <a:prstGeom prst="rect">
            <a:avLst/>
          </a:prstGeom>
        </p:spPr>
        <p:txBody>
          <a:bodyPr/>
          <a:lstStyle/>
          <a:p>
            <a:pPr lvl="0">
              <a:defRPr sz="1800"/>
            </a:pPr>
            <a:r>
              <a:rPr sz="8000"/>
              <a:t>Title Text</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8" name="Shape 18"/>
          <p:cNvSpPr/>
          <p:nvPr>
            <p:ph type="title"/>
          </p:nvPr>
        </p:nvSpPr>
        <p:spPr>
          <a:prstGeom prst="rect">
            <a:avLst/>
          </a:prstGeom>
        </p:spPr>
        <p:txBody>
          <a:bodyPr/>
          <a:lstStyle/>
          <a:p>
            <a:pPr lvl="0">
              <a:defRPr sz="1800"/>
            </a:pPr>
            <a:r>
              <a:rPr sz="8000"/>
              <a:t>Title Text</a:t>
            </a:r>
          </a:p>
        </p:txBody>
      </p:sp>
      <p:sp>
        <p:nvSpPr>
          <p:cNvPr id="19" name="Shape 19"/>
          <p:cNvSpPr/>
          <p:nvPr>
            <p:ph type="body" idx="1"/>
          </p:nvPr>
        </p:nvSpPr>
        <p:spPr>
          <a:prstGeom prst="rect">
            <a:avLst/>
          </a:prstGeom>
        </p:spPr>
        <p:txBody>
          <a:bodyPr/>
          <a:lstStyle/>
          <a:p>
            <a:pPr lvl="0">
              <a:defRPr sz="1800"/>
            </a:pPr>
            <a:r>
              <a:rPr sz="3600"/>
              <a:t>Body Level One</a:t>
            </a:r>
            <a:endParaRPr sz="3600"/>
          </a:p>
          <a:p>
            <a:pPr lvl="1">
              <a:defRPr sz="1800"/>
            </a:pPr>
            <a:r>
              <a:rPr sz="3600"/>
              <a:t>Body Level Two</a:t>
            </a:r>
            <a:endParaRPr sz="3600"/>
          </a:p>
          <a:p>
            <a:pPr lvl="2">
              <a:defRPr sz="1800"/>
            </a:pPr>
            <a:r>
              <a:rPr sz="3600"/>
              <a:t>Body Level Three</a:t>
            </a:r>
            <a:endParaRPr sz="3600"/>
          </a:p>
          <a:p>
            <a:pPr lvl="3">
              <a:defRPr sz="1800"/>
            </a:pPr>
            <a:r>
              <a:rPr sz="3600"/>
              <a:t>Body Level Four</a:t>
            </a:r>
            <a:endParaRPr sz="3600"/>
          </a:p>
          <a:p>
            <a:pPr lvl="4">
              <a:defRPr sz="1800"/>
            </a:pPr>
            <a:r>
              <a:rPr sz="3600"/>
              <a:t>Body Level Five</a:t>
            </a:r>
          </a:p>
        </p:txBody>
      </p:sp>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21" name="Shape 21"/>
          <p:cNvSpPr/>
          <p:nvPr>
            <p:ph type="title"/>
          </p:nvPr>
        </p:nvSpPr>
        <p:spPr>
          <a:prstGeom prst="rect">
            <a:avLst/>
          </a:prstGeom>
        </p:spPr>
        <p:txBody>
          <a:bodyPr/>
          <a:lstStyle/>
          <a:p>
            <a:pPr lvl="0">
              <a:defRPr sz="1800"/>
            </a:pPr>
            <a:r>
              <a:rPr sz="8000"/>
              <a:t>Title Text</a:t>
            </a:r>
          </a:p>
        </p:txBody>
      </p:sp>
      <p:sp>
        <p:nvSpPr>
          <p:cNvPr id="22" name="Shape 22"/>
          <p:cNvSpPr/>
          <p:nvPr>
            <p:ph type="body" idx="1"/>
          </p:nvPr>
        </p:nvSpPr>
        <p:spPr>
          <a:xfrm>
            <a:off x="952500" y="26035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lvl="0">
              <a:defRPr sz="1800"/>
            </a:pPr>
            <a:r>
              <a:rPr sz="2800"/>
              <a:t>Body Level One</a:t>
            </a:r>
            <a:endParaRPr sz="2800"/>
          </a:p>
          <a:p>
            <a:pPr lvl="1">
              <a:defRPr sz="1800"/>
            </a:pPr>
            <a:r>
              <a:rPr sz="2800"/>
              <a:t>Body Level Two</a:t>
            </a:r>
            <a:endParaRPr sz="2800"/>
          </a:p>
          <a:p>
            <a:pPr lvl="2">
              <a:defRPr sz="1800"/>
            </a:pPr>
            <a:r>
              <a:rPr sz="2800"/>
              <a:t>Body Level Three</a:t>
            </a:r>
            <a:endParaRPr sz="2800"/>
          </a:p>
          <a:p>
            <a:pPr lvl="3">
              <a:defRPr sz="1800"/>
            </a:pPr>
            <a:r>
              <a:rPr sz="2800"/>
              <a:t>Body Level Four</a:t>
            </a:r>
            <a:endParaRPr sz="2800"/>
          </a:p>
          <a:p>
            <a:pPr lvl="4">
              <a:defRPr sz="1800"/>
            </a:pPr>
            <a:r>
              <a:rPr sz="2800"/>
              <a:t>Body Level Five</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24" name="Shape 24"/>
          <p:cNvSpPr/>
          <p:nvPr>
            <p:ph type="body" idx="1"/>
          </p:nvPr>
        </p:nvSpPr>
        <p:spPr>
          <a:xfrm>
            <a:off x="952500" y="1270000"/>
            <a:ext cx="11099800" cy="7213600"/>
          </a:xfrm>
          <a:prstGeom prst="rect">
            <a:avLst/>
          </a:prstGeom>
        </p:spPr>
        <p:txBody>
          <a:bodyPr/>
          <a:lstStyle/>
          <a:p>
            <a:pPr lvl="0">
              <a:defRPr sz="1800"/>
            </a:pPr>
            <a:r>
              <a:rPr sz="3600"/>
              <a:t>Body Level One</a:t>
            </a:r>
            <a:endParaRPr sz="3600"/>
          </a:p>
          <a:p>
            <a:pPr lvl="1">
              <a:defRPr sz="1800"/>
            </a:pPr>
            <a:r>
              <a:rPr sz="3600"/>
              <a:t>Body Level Two</a:t>
            </a:r>
            <a:endParaRPr sz="3600"/>
          </a:p>
          <a:p>
            <a:pPr lvl="2">
              <a:defRPr sz="1800"/>
            </a:pPr>
            <a:r>
              <a:rPr sz="3600"/>
              <a:t>Body Level Three</a:t>
            </a:r>
            <a:endParaRPr sz="3600"/>
          </a:p>
          <a:p>
            <a:pPr lvl="3">
              <a:defRPr sz="1800"/>
            </a:pPr>
            <a:r>
              <a:rPr sz="3600"/>
              <a:t>Body Level Four</a:t>
            </a:r>
            <a:endParaRPr sz="3600"/>
          </a:p>
          <a:p>
            <a:pPr lvl="4">
              <a:defRPr sz="1800"/>
            </a:pPr>
            <a:r>
              <a:rPr sz="3600"/>
              <a:t>Body Level Five</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Shape 2"/>
          <p:cNvSpPr/>
          <p:nvPr>
            <p:ph type="title"/>
          </p:nvPr>
        </p:nvSpPr>
        <p:spPr>
          <a:xfrm>
            <a:off x="952500" y="444500"/>
            <a:ext cx="11099800" cy="21590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p>
            <a:pPr lvl="0">
              <a:defRPr sz="1800"/>
            </a:pPr>
            <a:r>
              <a:rPr sz="8000"/>
              <a:t>Title Text</a:t>
            </a:r>
          </a:p>
        </p:txBody>
      </p:sp>
      <p:sp>
        <p:nvSpPr>
          <p:cNvPr id="3" name="Shape 3"/>
          <p:cNvSpPr/>
          <p:nvPr>
            <p:ph type="body" idx="1"/>
          </p:nvPr>
        </p:nvSpPr>
        <p:spPr>
          <a:xfrm>
            <a:off x="952500" y="2603500"/>
            <a:ext cx="11099800" cy="62865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p>
            <a:pPr lvl="0">
              <a:defRPr sz="1800"/>
            </a:pPr>
            <a:r>
              <a:rPr sz="3600"/>
              <a:t>Body Level One</a:t>
            </a:r>
            <a:endParaRPr sz="3600"/>
          </a:p>
          <a:p>
            <a:pPr lvl="1">
              <a:defRPr sz="1800"/>
            </a:pPr>
            <a:r>
              <a:rPr sz="3600"/>
              <a:t>Body Level Two</a:t>
            </a:r>
            <a:endParaRPr sz="3600"/>
          </a:p>
          <a:p>
            <a:pPr lvl="2">
              <a:defRPr sz="1800"/>
            </a:pPr>
            <a:r>
              <a:rPr sz="3600"/>
              <a:t>Body Level Three</a:t>
            </a:r>
            <a:endParaRPr sz="3600"/>
          </a:p>
          <a:p>
            <a:pPr lvl="3">
              <a:defRPr sz="1800"/>
            </a:pPr>
            <a:r>
              <a:rPr sz="3600"/>
              <a:t>Body Level Four</a:t>
            </a:r>
            <a:endParaRPr sz="3600"/>
          </a:p>
          <a:p>
            <a:pPr lvl="4">
              <a:defRPr sz="1800"/>
            </a:pPr>
            <a:r>
              <a:rPr sz="3600"/>
              <a:t>Body Level Five</a:t>
            </a:r>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spd="med" advClick="1"/>
  <p:txStyles>
    <p:titleStyle>
      <a:lvl1pPr algn="ctr" defTabSz="584200">
        <a:defRPr sz="8000">
          <a:latin typeface="+mn-lt"/>
          <a:ea typeface="+mn-ea"/>
          <a:cs typeface="+mn-cs"/>
          <a:sym typeface="Helvetica"/>
        </a:defRPr>
      </a:lvl1pPr>
      <a:lvl2pPr indent="228600" algn="ctr" defTabSz="584200">
        <a:defRPr sz="8000">
          <a:latin typeface="+mn-lt"/>
          <a:ea typeface="+mn-ea"/>
          <a:cs typeface="+mn-cs"/>
          <a:sym typeface="Helvetica"/>
        </a:defRPr>
      </a:lvl2pPr>
      <a:lvl3pPr indent="457200" algn="ctr" defTabSz="584200">
        <a:defRPr sz="8000">
          <a:latin typeface="+mn-lt"/>
          <a:ea typeface="+mn-ea"/>
          <a:cs typeface="+mn-cs"/>
          <a:sym typeface="Helvetica"/>
        </a:defRPr>
      </a:lvl3pPr>
      <a:lvl4pPr indent="685800" algn="ctr" defTabSz="584200">
        <a:defRPr sz="8000">
          <a:latin typeface="+mn-lt"/>
          <a:ea typeface="+mn-ea"/>
          <a:cs typeface="+mn-cs"/>
          <a:sym typeface="Helvetica"/>
        </a:defRPr>
      </a:lvl4pPr>
      <a:lvl5pPr indent="914400" algn="ctr" defTabSz="584200">
        <a:defRPr sz="8000">
          <a:latin typeface="+mn-lt"/>
          <a:ea typeface="+mn-ea"/>
          <a:cs typeface="+mn-cs"/>
          <a:sym typeface="Helvetica"/>
        </a:defRPr>
      </a:lvl5pPr>
      <a:lvl6pPr indent="1143000" algn="ctr" defTabSz="584200">
        <a:defRPr sz="8000">
          <a:latin typeface="+mn-lt"/>
          <a:ea typeface="+mn-ea"/>
          <a:cs typeface="+mn-cs"/>
          <a:sym typeface="Helvetica"/>
        </a:defRPr>
      </a:lvl6pPr>
      <a:lvl7pPr indent="1371600" algn="ctr" defTabSz="584200">
        <a:defRPr sz="8000">
          <a:latin typeface="+mn-lt"/>
          <a:ea typeface="+mn-ea"/>
          <a:cs typeface="+mn-cs"/>
          <a:sym typeface="Helvetica"/>
        </a:defRPr>
      </a:lvl7pPr>
      <a:lvl8pPr indent="1600200" algn="ctr" defTabSz="584200">
        <a:defRPr sz="8000">
          <a:latin typeface="+mn-lt"/>
          <a:ea typeface="+mn-ea"/>
          <a:cs typeface="+mn-cs"/>
          <a:sym typeface="Helvetica"/>
        </a:defRPr>
      </a:lvl8pPr>
      <a:lvl9pPr indent="1828800" algn="ctr" defTabSz="584200">
        <a:defRPr sz="8000">
          <a:latin typeface="+mn-lt"/>
          <a:ea typeface="+mn-ea"/>
          <a:cs typeface="+mn-cs"/>
          <a:sym typeface="Helvetica"/>
        </a:defRPr>
      </a:lvl9pPr>
    </p:titleStyle>
    <p:bodyStyle>
      <a:lvl1pPr marL="444500" indent="-444500" defTabSz="584200">
        <a:spcBef>
          <a:spcPts val="4200"/>
        </a:spcBef>
        <a:buSzPct val="75000"/>
        <a:buChar char="•"/>
        <a:defRPr sz="3600">
          <a:latin typeface="+mn-lt"/>
          <a:ea typeface="+mn-ea"/>
          <a:cs typeface="+mn-cs"/>
          <a:sym typeface="Helvetica"/>
        </a:defRPr>
      </a:lvl1pPr>
      <a:lvl2pPr marL="889000" indent="-444500" defTabSz="584200">
        <a:spcBef>
          <a:spcPts val="4200"/>
        </a:spcBef>
        <a:buSzPct val="75000"/>
        <a:buChar char="•"/>
        <a:defRPr sz="3600">
          <a:latin typeface="+mn-lt"/>
          <a:ea typeface="+mn-ea"/>
          <a:cs typeface="+mn-cs"/>
          <a:sym typeface="Helvetica"/>
        </a:defRPr>
      </a:lvl2pPr>
      <a:lvl3pPr marL="1333500" indent="-444500" defTabSz="584200">
        <a:spcBef>
          <a:spcPts val="4200"/>
        </a:spcBef>
        <a:buSzPct val="75000"/>
        <a:buChar char="•"/>
        <a:defRPr sz="3600">
          <a:latin typeface="+mn-lt"/>
          <a:ea typeface="+mn-ea"/>
          <a:cs typeface="+mn-cs"/>
          <a:sym typeface="Helvetica"/>
        </a:defRPr>
      </a:lvl3pPr>
      <a:lvl4pPr marL="1778000" indent="-444500" defTabSz="584200">
        <a:spcBef>
          <a:spcPts val="4200"/>
        </a:spcBef>
        <a:buSzPct val="75000"/>
        <a:buChar char="•"/>
        <a:defRPr sz="3600">
          <a:latin typeface="+mn-lt"/>
          <a:ea typeface="+mn-ea"/>
          <a:cs typeface="+mn-cs"/>
          <a:sym typeface="Helvetica"/>
        </a:defRPr>
      </a:lvl4pPr>
      <a:lvl5pPr marL="2222500" indent="-444500" defTabSz="584200">
        <a:spcBef>
          <a:spcPts val="4200"/>
        </a:spcBef>
        <a:buSzPct val="75000"/>
        <a:buChar char="•"/>
        <a:defRPr sz="3600">
          <a:latin typeface="+mn-lt"/>
          <a:ea typeface="+mn-ea"/>
          <a:cs typeface="+mn-cs"/>
          <a:sym typeface="Helvetica"/>
        </a:defRPr>
      </a:lvl5pPr>
      <a:lvl6pPr marL="2667000" indent="-444500" defTabSz="584200">
        <a:spcBef>
          <a:spcPts val="4200"/>
        </a:spcBef>
        <a:buSzPct val="75000"/>
        <a:buChar char="•"/>
        <a:defRPr sz="3600">
          <a:latin typeface="+mn-lt"/>
          <a:ea typeface="+mn-ea"/>
          <a:cs typeface="+mn-cs"/>
          <a:sym typeface="Helvetica"/>
        </a:defRPr>
      </a:lvl6pPr>
      <a:lvl7pPr marL="3111500" indent="-444500" defTabSz="584200">
        <a:spcBef>
          <a:spcPts val="4200"/>
        </a:spcBef>
        <a:buSzPct val="75000"/>
        <a:buChar char="•"/>
        <a:defRPr sz="3600">
          <a:latin typeface="+mn-lt"/>
          <a:ea typeface="+mn-ea"/>
          <a:cs typeface="+mn-cs"/>
          <a:sym typeface="Helvetica"/>
        </a:defRPr>
      </a:lvl7pPr>
      <a:lvl8pPr marL="3556000" indent="-444500" defTabSz="584200">
        <a:spcBef>
          <a:spcPts val="4200"/>
        </a:spcBef>
        <a:buSzPct val="75000"/>
        <a:buChar char="•"/>
        <a:defRPr sz="3600">
          <a:latin typeface="+mn-lt"/>
          <a:ea typeface="+mn-ea"/>
          <a:cs typeface="+mn-cs"/>
          <a:sym typeface="Helvetica"/>
        </a:defRPr>
      </a:lvl8pPr>
      <a:lvl9pPr marL="4000500" indent="-444500" defTabSz="584200">
        <a:spcBef>
          <a:spcPts val="4200"/>
        </a:spcBef>
        <a:buSzPct val="75000"/>
        <a:buChar char="•"/>
        <a:defRPr sz="3600">
          <a:latin typeface="+mn-lt"/>
          <a:ea typeface="+mn-ea"/>
          <a:cs typeface="+mn-cs"/>
          <a:sym typeface="Helvetica"/>
        </a:defRPr>
      </a:lvl9pPr>
    </p:bodyStyle>
    <p:otherStyle>
      <a:lvl1pPr algn="ctr" defTabSz="584200">
        <a:defRPr>
          <a:solidFill>
            <a:schemeClr val="tx1"/>
          </a:solidFill>
          <a:latin typeface="+mn-lt"/>
          <a:ea typeface="+mn-ea"/>
          <a:cs typeface="+mn-cs"/>
          <a:sym typeface="Helvetica"/>
        </a:defRPr>
      </a:lvl1pPr>
      <a:lvl2pPr indent="228600" algn="ctr" defTabSz="584200">
        <a:defRPr>
          <a:solidFill>
            <a:schemeClr val="tx1"/>
          </a:solidFill>
          <a:latin typeface="+mn-lt"/>
          <a:ea typeface="+mn-ea"/>
          <a:cs typeface="+mn-cs"/>
          <a:sym typeface="Helvetica"/>
        </a:defRPr>
      </a:lvl2pPr>
      <a:lvl3pPr indent="457200" algn="ctr" defTabSz="584200">
        <a:defRPr>
          <a:solidFill>
            <a:schemeClr val="tx1"/>
          </a:solidFill>
          <a:latin typeface="+mn-lt"/>
          <a:ea typeface="+mn-ea"/>
          <a:cs typeface="+mn-cs"/>
          <a:sym typeface="Helvetica"/>
        </a:defRPr>
      </a:lvl3pPr>
      <a:lvl4pPr indent="685800" algn="ctr" defTabSz="584200">
        <a:defRPr>
          <a:solidFill>
            <a:schemeClr val="tx1"/>
          </a:solidFill>
          <a:latin typeface="+mn-lt"/>
          <a:ea typeface="+mn-ea"/>
          <a:cs typeface="+mn-cs"/>
          <a:sym typeface="Helvetica"/>
        </a:defRPr>
      </a:lvl4pPr>
      <a:lvl5pPr indent="914400" algn="ctr" defTabSz="584200">
        <a:defRPr>
          <a:solidFill>
            <a:schemeClr val="tx1"/>
          </a:solidFill>
          <a:latin typeface="+mn-lt"/>
          <a:ea typeface="+mn-ea"/>
          <a:cs typeface="+mn-cs"/>
          <a:sym typeface="Helvetica"/>
        </a:defRPr>
      </a:lvl5pPr>
      <a:lvl6pPr indent="1143000" algn="ctr" defTabSz="584200">
        <a:defRPr>
          <a:solidFill>
            <a:schemeClr val="tx1"/>
          </a:solidFill>
          <a:latin typeface="+mn-lt"/>
          <a:ea typeface="+mn-ea"/>
          <a:cs typeface="+mn-cs"/>
          <a:sym typeface="Helvetica"/>
        </a:defRPr>
      </a:lvl6pPr>
      <a:lvl7pPr indent="1371600" algn="ctr" defTabSz="584200">
        <a:defRPr>
          <a:solidFill>
            <a:schemeClr val="tx1"/>
          </a:solidFill>
          <a:latin typeface="+mn-lt"/>
          <a:ea typeface="+mn-ea"/>
          <a:cs typeface="+mn-cs"/>
          <a:sym typeface="Helvetica"/>
        </a:defRPr>
      </a:lvl7pPr>
      <a:lvl8pPr indent="1600200" algn="ctr" defTabSz="584200">
        <a:defRPr>
          <a:solidFill>
            <a:schemeClr val="tx1"/>
          </a:solidFill>
          <a:latin typeface="+mn-lt"/>
          <a:ea typeface="+mn-ea"/>
          <a:cs typeface="+mn-cs"/>
          <a:sym typeface="Helvetica"/>
        </a:defRPr>
      </a:lvl8pPr>
      <a:lvl9pPr indent="1828800" algn="ctr" defTabSz="584200">
        <a:defRPr>
          <a:solidFill>
            <a:schemeClr val="tx1"/>
          </a:solidFill>
          <a:latin typeface="+mn-lt"/>
          <a:ea typeface="+mn-ea"/>
          <a:cs typeface="+mn-cs"/>
          <a:sym typeface="Helvetica"/>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 name="Shape 32"/>
          <p:cNvSpPr/>
          <p:nvPr>
            <p:ph type="title"/>
          </p:nvPr>
        </p:nvSpPr>
        <p:spPr>
          <a:xfrm>
            <a:off x="1270000" y="1638300"/>
            <a:ext cx="10464800" cy="2649488"/>
          </a:xfrm>
          <a:prstGeom prst="rect">
            <a:avLst/>
          </a:prstGeom>
        </p:spPr>
        <p:txBody>
          <a:bodyPr/>
          <a:lstStyle/>
          <a:p>
            <a:pPr lvl="0">
              <a:defRPr sz="1800"/>
            </a:pPr>
            <a:r>
              <a:rPr sz="6000">
                <a:latin typeface="Times New Roman"/>
                <a:ea typeface="Times New Roman"/>
                <a:cs typeface="Times New Roman"/>
                <a:sym typeface="Times New Roman"/>
              </a:rPr>
              <a:t>Market Structure in Economics</a:t>
            </a:r>
            <a:br>
              <a:rPr sz="6000">
                <a:latin typeface="Times New Roman"/>
                <a:ea typeface="Times New Roman"/>
                <a:cs typeface="Times New Roman"/>
                <a:sym typeface="Times New Roman"/>
              </a:rPr>
            </a:br>
            <a:r>
              <a:rPr sz="4000">
                <a:latin typeface="Times New Roman"/>
                <a:ea typeface="Times New Roman"/>
                <a:cs typeface="Times New Roman"/>
                <a:sym typeface="Times New Roman"/>
              </a:rPr>
              <a:t>B.A.(First Year Economics)</a:t>
            </a:r>
          </a:p>
        </p:txBody>
      </p:sp>
      <p:sp>
        <p:nvSpPr>
          <p:cNvPr id="33" name="Shape 33"/>
          <p:cNvSpPr/>
          <p:nvPr>
            <p:ph type="body" idx="1"/>
          </p:nvPr>
        </p:nvSpPr>
        <p:spPr>
          <a:prstGeom prst="rect">
            <a:avLst/>
          </a:prstGeom>
        </p:spPr>
        <p:txBody>
          <a:bodyPr/>
          <a:lstStyle>
            <a:lvl1pPr algn="r">
              <a:defRPr sz="3000">
                <a:latin typeface="Times New Roman"/>
                <a:ea typeface="Times New Roman"/>
                <a:cs typeface="Times New Roman"/>
                <a:sym typeface="Times New Roman"/>
              </a:defRPr>
            </a:lvl1pPr>
          </a:lstStyle>
          <a:p>
            <a:pPr lvl="0">
              <a:defRPr sz="1800"/>
            </a:pPr>
            <a:r>
              <a:rPr sz="3000"/>
              <a:t>Dr. Yogita Malik</a:t>
            </a:r>
          </a:p>
        </p:txBody>
      </p:sp>
    </p:spTree>
  </p:cSld>
  <p:clrMapOvr>
    <a:masterClrMapping/>
  </p:clrMapOvr>
  <p:transitio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 name="Shape 35"/>
          <p:cNvSpPr/>
          <p:nvPr>
            <p:ph type="title"/>
          </p:nvPr>
        </p:nvSpPr>
        <p:spPr>
          <a:prstGeom prst="rect">
            <a:avLst/>
          </a:prstGeom>
        </p:spPr>
        <p:txBody>
          <a:bodyPr/>
          <a:lstStyle>
            <a:lvl1pPr>
              <a:defRPr sz="6000"/>
            </a:lvl1pPr>
          </a:lstStyle>
          <a:p>
            <a:pPr lvl="0">
              <a:defRPr sz="1800"/>
            </a:pPr>
            <a:r>
              <a:rPr sz="6000"/>
              <a:t>Market Structure</a:t>
            </a:r>
          </a:p>
        </p:txBody>
      </p:sp>
      <p:sp>
        <p:nvSpPr>
          <p:cNvPr id="36" name="Shape 36"/>
          <p:cNvSpPr/>
          <p:nvPr>
            <p:ph type="body" idx="1"/>
          </p:nvPr>
        </p:nvSpPr>
        <p:spPr>
          <a:prstGeom prst="rect">
            <a:avLst/>
          </a:prstGeom>
        </p:spPr>
        <p:txBody>
          <a:bodyPr/>
          <a:lstStyle/>
          <a:p>
            <a:pPr lvl="0" marL="444500" indent="-444500" algn="just">
              <a:defRPr sz="1800"/>
            </a:pPr>
            <a:r>
              <a:rPr sz="3000">
                <a:latin typeface="Times New Roman"/>
                <a:ea typeface="Times New Roman"/>
                <a:cs typeface="Times New Roman"/>
                <a:sym typeface="Times New Roman"/>
              </a:rPr>
              <a:t>Market Structure the organisational and other characteristics of a market. </a:t>
            </a:r>
            <a:endParaRPr sz="3000">
              <a:latin typeface="Times New Roman"/>
              <a:ea typeface="Times New Roman"/>
              <a:cs typeface="Times New Roman"/>
              <a:sym typeface="Times New Roman"/>
            </a:endParaRPr>
          </a:p>
          <a:p>
            <a:pPr lvl="0" marL="444500" indent="-444500" algn="just">
              <a:defRPr sz="1800"/>
            </a:pPr>
            <a:r>
              <a:rPr sz="3000">
                <a:latin typeface="Times New Roman"/>
                <a:ea typeface="Times New Roman"/>
                <a:cs typeface="Times New Roman"/>
                <a:sym typeface="Times New Roman"/>
              </a:rPr>
              <a:t>Market structure is the interconnected characteristics  of a market, such as the number and relative strength of buyers and sellers, degree of freedom in determining the price, levers and form of competition, extent of product differentiation and ease of entry into and exit from the market. </a:t>
            </a:r>
          </a:p>
        </p:txBody>
      </p:sp>
    </p:spTree>
  </p:cSld>
  <p:clrMapOvr>
    <a:masterClrMapping/>
  </p:clrMapOvr>
  <p:transitio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 name="Shape 38"/>
          <p:cNvSpPr/>
          <p:nvPr>
            <p:ph type="title"/>
          </p:nvPr>
        </p:nvSpPr>
        <p:spPr>
          <a:prstGeom prst="rect">
            <a:avLst/>
          </a:prstGeom>
        </p:spPr>
        <p:txBody>
          <a:bodyPr/>
          <a:lstStyle/>
          <a:p>
            <a:pPr lvl="0">
              <a:defRPr sz="1800"/>
            </a:pPr>
            <a:r>
              <a:rPr sz="6000">
                <a:latin typeface="Times New Roman"/>
                <a:ea typeface="Times New Roman"/>
                <a:cs typeface="Times New Roman"/>
                <a:sym typeface="Times New Roman"/>
              </a:rPr>
              <a:t>Perfect</a:t>
            </a:r>
            <a:r>
              <a:rPr sz="6000"/>
              <a:t> Competition </a:t>
            </a:r>
          </a:p>
        </p:txBody>
      </p:sp>
      <p:sp>
        <p:nvSpPr>
          <p:cNvPr id="39" name="Shape 39"/>
          <p:cNvSpPr/>
          <p:nvPr>
            <p:ph type="body" idx="1"/>
          </p:nvPr>
        </p:nvSpPr>
        <p:spPr>
          <a:xfrm>
            <a:off x="1181100" y="2273300"/>
            <a:ext cx="11099800" cy="6286500"/>
          </a:xfrm>
          <a:prstGeom prst="rect">
            <a:avLst/>
          </a:prstGeom>
        </p:spPr>
        <p:txBody>
          <a:bodyPr/>
          <a:lstStyle/>
          <a:p>
            <a:pPr lvl="0" marL="444500" indent="-444500">
              <a:defRPr sz="1800"/>
            </a:pPr>
            <a:r>
              <a:rPr sz="3000">
                <a:latin typeface="Times New Roman"/>
                <a:ea typeface="Times New Roman"/>
                <a:cs typeface="Times New Roman"/>
                <a:sym typeface="Times New Roman"/>
              </a:rPr>
              <a:t>All firms sell an identical product. </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All firms are price takers. </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All firms have relative small market share. </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Buyers know the nature of the product being sold and prices charged by each firm. </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There is freedom of entry and exit. </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Also know as pure competition. </a:t>
            </a:r>
          </a:p>
        </p:txBody>
      </p:sp>
    </p:spTree>
  </p:cSld>
  <p:clrMapOvr>
    <a:masterClrMapping/>
  </p:clrMapOvr>
  <p:transitio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 name="Shape 41"/>
          <p:cNvSpPr/>
          <p:nvPr>
            <p:ph type="title"/>
          </p:nvPr>
        </p:nvSpPr>
        <p:spPr>
          <a:prstGeom prst="rect">
            <a:avLst/>
          </a:prstGeom>
        </p:spPr>
        <p:txBody>
          <a:bodyPr/>
          <a:lstStyle>
            <a:lvl1pPr>
              <a:defRPr sz="6000"/>
            </a:lvl1pPr>
          </a:lstStyle>
          <a:p>
            <a:pPr lvl="0">
              <a:defRPr sz="1800"/>
            </a:pPr>
            <a:r>
              <a:rPr sz="6000"/>
              <a:t>Monopoly</a:t>
            </a:r>
          </a:p>
        </p:txBody>
      </p:sp>
      <p:sp>
        <p:nvSpPr>
          <p:cNvPr id="42" name="Shape 42"/>
          <p:cNvSpPr/>
          <p:nvPr>
            <p:ph type="body" idx="1"/>
          </p:nvPr>
        </p:nvSpPr>
        <p:spPr>
          <a:prstGeom prst="rect">
            <a:avLst/>
          </a:prstGeom>
        </p:spPr>
        <p:txBody>
          <a:bodyPr/>
          <a:lstStyle/>
          <a:p>
            <a:pPr lvl="0" marL="444500" indent="-444500">
              <a:defRPr sz="1800"/>
            </a:pPr>
            <a:r>
              <a:rPr sz="3000">
                <a:latin typeface="Times New Roman"/>
                <a:ea typeface="Times New Roman"/>
                <a:cs typeface="Times New Roman"/>
                <a:sym typeface="Times New Roman"/>
              </a:rPr>
              <a:t>There is only one producer/seller for a product. </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Single business is the industry . </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Entry in the market is restricted due to high cost and other impediments which may be economic, social or even political. </a:t>
            </a:r>
          </a:p>
        </p:txBody>
      </p:sp>
    </p:spTree>
  </p:cSld>
  <p:clrMapOvr>
    <a:masterClrMapping/>
  </p:clrMapOvr>
  <p:transitio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 name="Shape 44"/>
          <p:cNvSpPr/>
          <p:nvPr>
            <p:ph type="title"/>
          </p:nvPr>
        </p:nvSpPr>
        <p:spPr>
          <a:prstGeom prst="rect">
            <a:avLst/>
          </a:prstGeom>
        </p:spPr>
        <p:txBody>
          <a:bodyPr/>
          <a:lstStyle>
            <a:lvl1pPr>
              <a:defRPr sz="6000">
                <a:latin typeface="Times New Roman"/>
                <a:ea typeface="Times New Roman"/>
                <a:cs typeface="Times New Roman"/>
                <a:sym typeface="Times New Roman"/>
              </a:defRPr>
            </a:lvl1pPr>
          </a:lstStyle>
          <a:p>
            <a:pPr lvl="0">
              <a:defRPr sz="1800"/>
            </a:pPr>
            <a:r>
              <a:rPr sz="6000"/>
              <a:t>Monopolistic Competition</a:t>
            </a:r>
          </a:p>
        </p:txBody>
      </p:sp>
      <p:sp>
        <p:nvSpPr>
          <p:cNvPr id="45" name="Shape 45"/>
          <p:cNvSpPr/>
          <p:nvPr>
            <p:ph type="body" idx="1"/>
          </p:nvPr>
        </p:nvSpPr>
        <p:spPr>
          <a:prstGeom prst="rect">
            <a:avLst/>
          </a:prstGeom>
        </p:spPr>
        <p:txBody>
          <a:bodyPr/>
          <a:lstStyle/>
          <a:p>
            <a:pPr lvl="0" marL="413384" indent="-413384" defTabSz="543305">
              <a:spcBef>
                <a:spcPts val="3900"/>
              </a:spcBef>
              <a:defRPr sz="1800"/>
            </a:pPr>
            <a:r>
              <a:rPr sz="3348"/>
              <a:t>There is imperfect competition. </a:t>
            </a:r>
            <a:endParaRPr sz="3348"/>
          </a:p>
          <a:p>
            <a:pPr lvl="0" marL="413384" indent="-413384" defTabSz="543305">
              <a:spcBef>
                <a:spcPts val="3900"/>
              </a:spcBef>
              <a:defRPr sz="1800"/>
            </a:pPr>
            <a:r>
              <a:rPr sz="3348"/>
              <a:t>Producers sell products that are differentiated from one another as goods but are not perfect substitutes.</a:t>
            </a:r>
            <a:endParaRPr sz="3348"/>
          </a:p>
          <a:p>
            <a:pPr lvl="0" marL="413384" indent="-413384" defTabSz="543305">
              <a:spcBef>
                <a:spcPts val="3900"/>
              </a:spcBef>
              <a:defRPr sz="1800"/>
            </a:pPr>
            <a:r>
              <a:rPr sz="3348"/>
              <a:t>A firm takes the prices charged by its rivals as given and ignore the impact of its own prices on the prices of other firms.</a:t>
            </a:r>
            <a:endParaRPr sz="3348"/>
          </a:p>
          <a:p>
            <a:pPr lvl="0" marL="413384" indent="-413384" defTabSz="543305">
              <a:spcBef>
                <a:spcPts val="3900"/>
              </a:spcBef>
              <a:defRPr sz="1800"/>
            </a:pPr>
            <a:r>
              <a:rPr sz="3348"/>
              <a:t>There are many producers, and consumers choose according to their preference of brand, location, design, color, packaging etc.   </a:t>
            </a:r>
          </a:p>
        </p:txBody>
      </p:sp>
    </p:spTree>
  </p:cSld>
  <p:clrMapOvr>
    <a:masterClrMapping/>
  </p:clrMapOvr>
  <p:transitio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 name="Shape 47"/>
          <p:cNvSpPr/>
          <p:nvPr>
            <p:ph type="title"/>
          </p:nvPr>
        </p:nvSpPr>
        <p:spPr>
          <a:prstGeom prst="rect">
            <a:avLst/>
          </a:prstGeom>
        </p:spPr>
        <p:txBody>
          <a:bodyPr/>
          <a:lstStyle>
            <a:lvl1pPr>
              <a:defRPr sz="6000">
                <a:latin typeface="Times New Roman"/>
                <a:ea typeface="Times New Roman"/>
                <a:cs typeface="Times New Roman"/>
                <a:sym typeface="Times New Roman"/>
              </a:defRPr>
            </a:lvl1pPr>
          </a:lstStyle>
          <a:p>
            <a:pPr lvl="0">
              <a:defRPr sz="1800"/>
            </a:pPr>
            <a:r>
              <a:rPr sz="6000"/>
              <a:t>Duopoly</a:t>
            </a:r>
          </a:p>
        </p:txBody>
      </p:sp>
      <p:sp>
        <p:nvSpPr>
          <p:cNvPr id="48" name="Shape 48"/>
          <p:cNvSpPr/>
          <p:nvPr>
            <p:ph type="body" idx="1"/>
          </p:nvPr>
        </p:nvSpPr>
        <p:spPr>
          <a:prstGeom prst="rect">
            <a:avLst/>
          </a:prstGeom>
        </p:spPr>
        <p:txBody>
          <a:bodyPr/>
          <a:lstStyle/>
          <a:p>
            <a:pPr lvl="0" marL="444500" indent="-444500">
              <a:defRPr sz="1800"/>
            </a:pPr>
            <a:r>
              <a:rPr sz="3000">
                <a:latin typeface="Times New Roman"/>
                <a:ea typeface="Times New Roman"/>
                <a:cs typeface="Times New Roman"/>
                <a:sym typeface="Times New Roman"/>
              </a:rPr>
              <a:t>When two companies own all or nearly all of the market, for a given product or service. </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It is a specific type of oligopoly where only two producers exit in one market</a:t>
            </a:r>
          </a:p>
        </p:txBody>
      </p:sp>
    </p:spTree>
  </p:cSld>
  <p:clrMapOvr>
    <a:masterClrMapping/>
  </p:clrMapOvr>
  <p:transitio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lvl1pPr>
              <a:defRPr sz="6000">
                <a:latin typeface="Times New Roman"/>
                <a:ea typeface="Times New Roman"/>
                <a:cs typeface="Times New Roman"/>
                <a:sym typeface="Times New Roman"/>
              </a:defRPr>
            </a:lvl1pPr>
          </a:lstStyle>
          <a:p>
            <a:pPr lvl="0">
              <a:defRPr sz="1800"/>
            </a:pPr>
            <a:r>
              <a:rPr sz="6000"/>
              <a:t>Oligopoly </a:t>
            </a:r>
          </a:p>
        </p:txBody>
      </p:sp>
      <p:sp>
        <p:nvSpPr>
          <p:cNvPr id="51" name="Shape 51"/>
          <p:cNvSpPr/>
          <p:nvPr>
            <p:ph type="body" idx="1"/>
          </p:nvPr>
        </p:nvSpPr>
        <p:spPr>
          <a:prstGeom prst="rect">
            <a:avLst/>
          </a:prstGeom>
        </p:spPr>
        <p:txBody>
          <a:bodyPr/>
          <a:lstStyle/>
          <a:p>
            <a:pPr lvl="0" marL="444500" indent="-444500">
              <a:defRPr sz="1800"/>
            </a:pPr>
            <a:r>
              <a:rPr sz="3000"/>
              <a:t>It is a market where a small group of firms control the whole market. </a:t>
            </a:r>
            <a:endParaRPr sz="3000"/>
          </a:p>
          <a:p>
            <a:pPr lvl="0" marL="444500" indent="-444500">
              <a:defRPr sz="1800"/>
            </a:pPr>
            <a:r>
              <a:rPr sz="3000"/>
              <a:t>There are a few sellers. </a:t>
            </a:r>
            <a:endParaRPr sz="3000"/>
          </a:p>
          <a:p>
            <a:pPr lvl="0" marL="444500" indent="-444500">
              <a:defRPr sz="1800"/>
            </a:pPr>
            <a:r>
              <a:rPr sz="3000"/>
              <a:t>The decision of one form influence, and are influences by the decisions of other firms. </a:t>
            </a:r>
          </a:p>
        </p:txBody>
      </p:sp>
    </p:spTree>
  </p:cSld>
  <p:clrMapOvr>
    <a:masterClrMapping/>
  </p:clrMapOvr>
  <p:transitio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3" name="Shape 53"/>
          <p:cNvSpPr/>
          <p:nvPr>
            <p:ph type="title"/>
          </p:nvPr>
        </p:nvSpPr>
        <p:spPr>
          <a:prstGeom prst="rect">
            <a:avLst/>
          </a:prstGeom>
        </p:spPr>
        <p:txBody>
          <a:bodyPr/>
          <a:lstStyle>
            <a:lvl1pPr>
              <a:defRPr sz="3000"/>
            </a:lvl1pPr>
          </a:lstStyle>
          <a:p>
            <a:pPr lvl="0">
              <a:defRPr sz="1800"/>
            </a:pPr>
            <a:r>
              <a:rPr sz="3000"/>
              <a:t>Thankyou</a:t>
            </a:r>
          </a:p>
        </p:txBody>
      </p:sp>
    </p:spTree>
  </p:cSld>
  <p:clrMapOvr>
    <a:masterClrMapping/>
  </p:clrMapOvr>
  <p:transition spd="med" advClick="1"/>
</p:sld>
</file>

<file path=ppt/theme/_rels/theme1.xml.rels><?xml version="1.0" encoding="UTF-8" standalone="yes"?><Relationships xmlns="http://schemas.openxmlformats.org/package/2006/relationships"><Relationship Id="rId1" Type="http://schemas.openxmlformats.org/officeDocument/2006/relationships/image" Target="../media/image1.png"/></Relationships>

</file>

<file path=ppt/theme/_rels/theme2.xml.rels><?xml version="1.0" encoding="UTF-8" standalone="yes"?><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a:ea typeface="Helvetica"/>
        <a:cs typeface="Helvetica"/>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54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38100" dist="25400" dir="54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a:ea typeface="Helvetica"/>
        <a:cs typeface="Helvetica"/>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54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38100" dist="25400" dir="54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